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84" r:id="rId2"/>
  </p:sldMasterIdLst>
  <p:notesMasterIdLst>
    <p:notesMasterId r:id="rId6"/>
  </p:notesMasterIdLst>
  <p:sldIdLst>
    <p:sldId id="577" r:id="rId3"/>
    <p:sldId id="578" r:id="rId4"/>
    <p:sldId id="302" r:id="rId5"/>
  </p:sldIdLst>
  <p:sldSz cx="12192000" cy="6858000"/>
  <p:notesSz cx="6858000" cy="9144000"/>
  <p:embeddedFontLst>
    <p:embeddedFont>
      <p:font typeface="#9Slide03 AmpleSoft Bold" panose="020B0604020202020204" charset="0"/>
      <p:regular r:id="rId7"/>
    </p:embeddedFont>
    <p:embeddedFont>
      <p:font typeface="SimSun" panose="02010600030101010101" pitchFamily="2" charset="-122"/>
      <p:regular r:id="rId8"/>
    </p:embeddedFont>
    <p:embeddedFont>
      <p:font typeface="Calibri Light" panose="020F0302020204030204" pitchFamily="34" charset="0"/>
      <p:regular r:id="rId9"/>
      <p:italic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DFPOP1-W9" panose="020B0604020202020204" charset="-128"/>
      <p:regular r:id="rId15"/>
    </p:embeddedFont>
    <p:embeddedFont>
      <p:font typeface="Segoe UI" panose="020B0502040204020203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29FB"/>
    <a:srgbClr val="FF0066"/>
    <a:srgbClr val="2FD6CE"/>
    <a:srgbClr val="FF33CC"/>
    <a:srgbClr val="FF6600"/>
    <a:srgbClr val="FFD19E"/>
    <a:srgbClr val="FF9EDE"/>
    <a:srgbClr val="FBFF78"/>
    <a:srgbClr val="B6FC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0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font" Target="fonts/font9.fntdata"/><Relationship Id="rId23" Type="http://schemas.openxmlformats.org/officeDocument/2006/relationships/tableStyles" Target="tableStyles.xml"/><Relationship Id="rId10" Type="http://schemas.openxmlformats.org/officeDocument/2006/relationships/font" Target="fonts/font4.fntdata"/><Relationship Id="rId19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font" Target="fonts/font3.fntdata"/><Relationship Id="rId14" Type="http://schemas.openxmlformats.org/officeDocument/2006/relationships/font" Target="fonts/font8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DCFF34-654D-4211-9FF0-C75FEEAF5F36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7AA28-6B8A-4C89-82DB-F74513C86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538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1">
            <a:extLst>
              <a:ext uri="{FF2B5EF4-FFF2-40B4-BE49-F238E27FC236}">
                <a16:creationId xmlns:a16="http://schemas.microsoft.com/office/drawing/2014/main" id="{67CF2354-1483-4232-9D91-8BC452ED7B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备注占位符 2">
            <a:extLst>
              <a:ext uri="{FF2B5EF4-FFF2-40B4-BE49-F238E27FC236}">
                <a16:creationId xmlns:a16="http://schemas.microsoft.com/office/drawing/2014/main" id="{63B9A182-BBF3-4AE7-AD94-8AA1D0D28C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79876" name="灯片编号占位符 3">
            <a:extLst>
              <a:ext uri="{FF2B5EF4-FFF2-40B4-BE49-F238E27FC236}">
                <a16:creationId xmlns:a16="http://schemas.microsoft.com/office/drawing/2014/main" id="{0FFA5C85-2650-4FA6-8348-56F9A96C7C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685800">
              <a:defRPr>
                <a:solidFill>
                  <a:schemeClr val="tx1"/>
                </a:solidFill>
                <a:latin typeface="#9Slide01 Noi dung ngan" panose="00000500000000000000" pitchFamily="2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#9Slide01 Noi dung ngan" panose="00000500000000000000" pitchFamily="2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#9Slide01 Noi dung ngan" panose="00000500000000000000" pitchFamily="2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#9Slide01 Noi dung ngan" panose="00000500000000000000" pitchFamily="2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#9Slide01 Noi dung ngan" panose="00000500000000000000" pitchFamily="2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1 Noi dung ngan" panose="00000500000000000000" pitchFamily="2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1 Noi dung ngan" panose="00000500000000000000" pitchFamily="2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1 Noi dung ngan" panose="00000500000000000000" pitchFamily="2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1 Noi dung ngan" panose="00000500000000000000" pitchFamily="2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22D391-D2A1-4490-8E35-7164BE8162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2D70C-E19F-4FEC-A2FE-002CDD4271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8C5273-23DB-40E5-B511-439BA75E6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CC6B4-B84E-4CB9-94D6-26BE8FF76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56C0-9DAC-4F32-9A0C-36FB13BDD0D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93FFA4-E55F-4D0C-B329-2611CBD7B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DA5DB-3F08-46DE-86FF-2AA46AEF0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44EFD-468A-4875-A76B-B37CEFC59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52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E9AFE-3E8B-4E7B-BD5B-44F406D7A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DA1444-3098-4577-80E0-BE8FD87303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5BEA3-9C87-43D8-AAF6-F40C3AE6A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56C0-9DAC-4F32-9A0C-36FB13BDD0D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F3AEA-0049-4DE7-890F-C12E3CA4C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8A575-979D-43CF-9B34-2D085132A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44EFD-468A-4875-A76B-B37CEFC59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16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669FC2-87DC-4703-9CFB-97C9A32180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10CED3-68DE-469D-90CA-E92161B04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5FBFB-449C-4889-96CD-61C944BE8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56C0-9DAC-4F32-9A0C-36FB13BDD0D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14920-6636-43C6-BE83-A054D9DBA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281AC-AB7A-42AB-97C3-7883430FE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44EFD-468A-4875-A76B-B37CEFC59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54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2" indent="0" algn="ctr">
              <a:buNone/>
              <a:defRPr sz="2000"/>
            </a:lvl2pPr>
            <a:lvl3pPr marL="914423" indent="0" algn="ctr">
              <a:buNone/>
              <a:defRPr sz="1800"/>
            </a:lvl3pPr>
            <a:lvl4pPr marL="1371635" indent="0" algn="ctr">
              <a:buNone/>
              <a:defRPr sz="1600"/>
            </a:lvl4pPr>
            <a:lvl5pPr marL="1828845" indent="0" algn="ctr">
              <a:buNone/>
              <a:defRPr sz="1600"/>
            </a:lvl5pPr>
            <a:lvl6pPr marL="2286058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0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797197-1601-499A-9F21-93920DCEE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A8B48-12A3-4AFE-9A19-0F6496EEEA94}" type="datetimeFigureOut">
              <a:rPr lang="zh-CN" altLang="en-US"/>
              <a:pPr>
                <a:defRPr/>
              </a:pPr>
              <a:t>2021/9/30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3CBF70-B752-4390-A1EB-0168D2559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CA210B-D512-42B9-AAF4-86B332F3D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E2CF9-E858-42FF-91D5-C74F5E1E71E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036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2FC6B-2257-4ED3-9111-00BCDEA1B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C8228-A3BC-462D-9E43-9C69CB6780F8}" type="datetimeFigureOut">
              <a:rPr lang="zh-CN" altLang="en-US"/>
              <a:pPr>
                <a:defRPr/>
              </a:pPr>
              <a:t>2021/9/30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73ECEB-892E-446E-9D50-3AEC6551D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D74C5-EA4D-460E-842E-510D86AAE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A77F5-ED84-4C3D-BF6F-A3BEF90B5C1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62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E03CC-49C1-42C9-BB21-FD754F527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F1A5C-AB2B-494D-BD77-384AA911FF97}" type="datetimeFigureOut">
              <a:rPr lang="zh-CN" altLang="en-US"/>
              <a:pPr>
                <a:defRPr/>
              </a:pPr>
              <a:t>2021/9/30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D0FEF-598A-4BD8-84AD-D59368A03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78D9E-DF31-44EA-9AE1-6365BFC4A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3DB45-97F4-46F4-95FA-B308ED69F45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65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B1E6E19-29A1-4A66-AC55-CD04520F9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ECCF9-874E-4782-84C5-A0F87C0EC5D1}" type="datetimeFigureOut">
              <a:rPr lang="zh-CN" altLang="en-US"/>
              <a:pPr>
                <a:defRPr/>
              </a:pPr>
              <a:t>2021/9/30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CE3AC74-2125-49CD-84B9-3B1704158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9200686-8A5B-478A-8AEB-2855FAD97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1DD1B-0350-4715-A36C-4A60931227E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54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5" indent="0">
              <a:buNone/>
              <a:defRPr sz="1600" b="1"/>
            </a:lvl5pPr>
            <a:lvl6pPr marL="2286058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5" indent="0">
              <a:buNone/>
              <a:defRPr sz="1600" b="1"/>
            </a:lvl5pPr>
            <a:lvl6pPr marL="2286058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8BC21BD-9B64-4695-8126-85B0D033A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2F613-62D5-49EF-A059-5EA77E268AEF}" type="datetimeFigureOut">
              <a:rPr lang="zh-CN" altLang="en-US"/>
              <a:pPr>
                <a:defRPr/>
              </a:pPr>
              <a:t>2021/9/30</a:t>
            </a:fld>
            <a:endParaRPr lang="zh-CN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B078B03-631D-4FC1-91A2-5BD333F29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615F0CB-8762-441C-9E3F-21D1010F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0FD27-4181-4636-9FFD-F62692C5DF9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76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2F06313D-924B-479A-8AB2-F37844F168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t="36971" r="-2"/>
          <a:stretch>
            <a:fillRect/>
          </a:stretch>
        </p:blipFill>
        <p:spPr bwMode="auto">
          <a:xfrm>
            <a:off x="0" y="2438401"/>
            <a:ext cx="12192000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2D61534E-CE6E-4073-885A-04F9FCF9D7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76764"/>
            <a:ext cx="12817475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5A2034B7-0463-4797-A968-7C0E5107A09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53"/>
          <a:stretch>
            <a:fillRect/>
          </a:stretch>
        </p:blipFill>
        <p:spPr bwMode="auto">
          <a:xfrm>
            <a:off x="-123825" y="4673600"/>
            <a:ext cx="12172950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89FED3AF-A48A-4A7E-8B23-1389A155E4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5356226"/>
            <a:ext cx="1221105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9">
            <a:extLst>
              <a:ext uri="{FF2B5EF4-FFF2-40B4-BE49-F238E27FC236}">
                <a16:creationId xmlns:a16="http://schemas.microsoft.com/office/drawing/2014/main" id="{10D39C77-A3A0-410C-AA1F-4C6E82D0757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33363" y="4254500"/>
            <a:ext cx="927100" cy="1771650"/>
            <a:chOff x="181346" y="1761375"/>
            <a:chExt cx="1517253" cy="2901593"/>
          </a:xfrm>
        </p:grpSpPr>
        <p:pic>
          <p:nvPicPr>
            <p:cNvPr id="8" name="图片 10">
              <a:extLst>
                <a:ext uri="{FF2B5EF4-FFF2-40B4-BE49-F238E27FC236}">
                  <a16:creationId xmlns:a16="http://schemas.microsoft.com/office/drawing/2014/main" id="{9AD0473D-44D5-4BD0-BD29-C219C1A592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图片 11">
              <a:extLst>
                <a:ext uri="{FF2B5EF4-FFF2-40B4-BE49-F238E27FC236}">
                  <a16:creationId xmlns:a16="http://schemas.microsoft.com/office/drawing/2014/main" id="{70417012-258E-4F6C-85B7-5676813DB0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图片 12">
              <a:extLst>
                <a:ext uri="{FF2B5EF4-FFF2-40B4-BE49-F238E27FC236}">
                  <a16:creationId xmlns:a16="http://schemas.microsoft.com/office/drawing/2014/main" id="{AB52D577-E95A-4558-9F59-7F28206400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图片 13">
            <a:extLst>
              <a:ext uri="{FF2B5EF4-FFF2-40B4-BE49-F238E27FC236}">
                <a16:creationId xmlns:a16="http://schemas.microsoft.com/office/drawing/2014/main" id="{D1F234C8-33E8-41E6-BB2F-7CD793DEDA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1"/>
          <a:stretch>
            <a:fillRect/>
          </a:stretch>
        </p:blipFill>
        <p:spPr bwMode="auto">
          <a:xfrm>
            <a:off x="11280776" y="4581526"/>
            <a:ext cx="823913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E6034016-586F-465E-BB71-2578D42E9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4E152-BC28-4B45-A158-3513CEFF62AD}" type="datetimeFigureOut">
              <a:rPr lang="zh-CN" altLang="en-US"/>
              <a:pPr>
                <a:defRPr/>
              </a:pPr>
              <a:t>2021/9/30</a:t>
            </a:fld>
            <a:endParaRPr lang="zh-CN" altLang="en-US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6176786E-3955-455F-AF67-3F401592C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C371E81-D9D9-4B65-88A2-3504100CA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43BE9-701C-4E55-AFEE-3B34F851CF6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739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id="{CD0835CD-3160-46D4-8ECD-BB1AC7AA1461}"/>
              </a:ext>
            </a:extLst>
          </p:cNvPr>
          <p:cNvSpPr/>
          <p:nvPr userDrawn="1"/>
        </p:nvSpPr>
        <p:spPr>
          <a:xfrm>
            <a:off x="0" y="2149476"/>
            <a:ext cx="12192000" cy="470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2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pic>
        <p:nvPicPr>
          <p:cNvPr id="3" name="图片 5">
            <a:extLst>
              <a:ext uri="{FF2B5EF4-FFF2-40B4-BE49-F238E27FC236}">
                <a16:creationId xmlns:a16="http://schemas.microsoft.com/office/drawing/2014/main" id="{E9234C98-9388-4035-9CB4-F6FE209741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5" r="17725" b="-2"/>
          <a:stretch>
            <a:fillRect/>
          </a:stretch>
        </p:blipFill>
        <p:spPr bwMode="auto">
          <a:xfrm>
            <a:off x="0" y="0"/>
            <a:ext cx="1219200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6412FC6A-4F30-44E2-9C18-894F22923D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8" t="27748" r="21866"/>
          <a:stretch>
            <a:fillRect/>
          </a:stretch>
        </p:blipFill>
        <p:spPr bwMode="auto">
          <a:xfrm>
            <a:off x="8797926" y="-33338"/>
            <a:ext cx="3394075" cy="328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00B090E9-3191-40A7-88BD-07BAB9A4A0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22788"/>
            <a:ext cx="12817475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BED0ED59-7DAE-49AE-87E5-F5D2CC755C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53"/>
          <a:stretch>
            <a:fillRect/>
          </a:stretch>
        </p:blipFill>
        <p:spPr bwMode="auto">
          <a:xfrm>
            <a:off x="-15875" y="4673600"/>
            <a:ext cx="12172950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6FBB483F-F9C8-4043-840E-2B5A7305030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5414"/>
            <a:ext cx="12192000" cy="165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6">
            <a:extLst>
              <a:ext uri="{FF2B5EF4-FFF2-40B4-BE49-F238E27FC236}">
                <a16:creationId xmlns:a16="http://schemas.microsoft.com/office/drawing/2014/main" id="{A945F3BF-458C-4BAE-9C36-3A218DFF8E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1"/>
          <a:stretch>
            <a:fillRect/>
          </a:stretch>
        </p:blipFill>
        <p:spPr bwMode="auto">
          <a:xfrm>
            <a:off x="11280776" y="4581526"/>
            <a:ext cx="823913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D135752F-121B-4600-A613-2E6F6C0F0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747E1-AC59-47F2-9DBF-B0EB9ABFBECB}" type="datetimeFigureOut">
              <a:rPr lang="zh-CN" altLang="en-US"/>
              <a:pPr>
                <a:defRPr/>
              </a:pPr>
              <a:t>2021/9/30</a:t>
            </a:fld>
            <a:endParaRPr lang="zh-CN" altLang="en-US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3ED4A056-7A65-4627-A909-728B07A58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6EF29C9F-D775-4F67-A747-EBD490AFE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5C83E-66BC-4C84-89FF-9EED193DCD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968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id="{7CA94D21-2529-4A83-8D1A-5AF6DC47C5C7}"/>
              </a:ext>
            </a:extLst>
          </p:cNvPr>
          <p:cNvSpPr/>
          <p:nvPr userDrawn="1"/>
        </p:nvSpPr>
        <p:spPr>
          <a:xfrm>
            <a:off x="0" y="2149476"/>
            <a:ext cx="12192000" cy="470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2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pic>
        <p:nvPicPr>
          <p:cNvPr id="3" name="图片 5">
            <a:extLst>
              <a:ext uri="{FF2B5EF4-FFF2-40B4-BE49-F238E27FC236}">
                <a16:creationId xmlns:a16="http://schemas.microsoft.com/office/drawing/2014/main" id="{EA65B000-75AA-4E47-AF9E-4252D0B00D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5" r="17725" b="-2"/>
          <a:stretch>
            <a:fillRect/>
          </a:stretch>
        </p:blipFill>
        <p:spPr bwMode="auto">
          <a:xfrm>
            <a:off x="0" y="0"/>
            <a:ext cx="1219200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A8EFE618-343A-4159-B2B8-BF4054C16A3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8" t="27748" r="21866"/>
          <a:stretch>
            <a:fillRect/>
          </a:stretch>
        </p:blipFill>
        <p:spPr bwMode="auto">
          <a:xfrm>
            <a:off x="8797926" y="-33338"/>
            <a:ext cx="3394075" cy="328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7">
            <a:extLst>
              <a:ext uri="{FF2B5EF4-FFF2-40B4-BE49-F238E27FC236}">
                <a16:creationId xmlns:a16="http://schemas.microsoft.com/office/drawing/2014/main" id="{205B21DD-A661-48BE-9DB3-3918F4C19C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 bwMode="auto">
          <a:xfrm>
            <a:off x="-19050" y="5570538"/>
            <a:ext cx="12819063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48">
            <a:extLst>
              <a:ext uri="{FF2B5EF4-FFF2-40B4-BE49-F238E27FC236}">
                <a16:creationId xmlns:a16="http://schemas.microsoft.com/office/drawing/2014/main" id="{C5184F3E-8E70-4EA6-A26D-731AD44E0D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53" b="8110"/>
          <a:stretch>
            <a:fillRect/>
          </a:stretch>
        </p:blipFill>
        <p:spPr bwMode="auto">
          <a:xfrm>
            <a:off x="9526" y="5316539"/>
            <a:ext cx="12174538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49">
            <a:extLst>
              <a:ext uri="{FF2B5EF4-FFF2-40B4-BE49-F238E27FC236}">
                <a16:creationId xmlns:a16="http://schemas.microsoft.com/office/drawing/2014/main" id="{6E2ED73B-D696-4086-B855-7080AC0B89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6189664"/>
            <a:ext cx="12207875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176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E1F74-0A47-4AF8-96D4-BF5629FAF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6CCA0D-5F1C-408F-8A76-98BB63EAB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226B9-5CFE-47BF-B2FD-293099870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56C0-9DAC-4F32-9A0C-36FB13BDD0D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911BF-98F7-499B-AE61-6CE3FC51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B8E89C-BD41-49A9-87A8-BD7D3265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44EFD-468A-4875-A76B-B37CEFC59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23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5" indent="0">
              <a:buNone/>
              <a:defRPr sz="1000"/>
            </a:lvl4pPr>
            <a:lvl5pPr marL="1828845" indent="0">
              <a:buNone/>
              <a:defRPr sz="1000"/>
            </a:lvl5pPr>
            <a:lvl6pPr marL="2286058" indent="0">
              <a:buNone/>
              <a:defRPr sz="1000"/>
            </a:lvl6pPr>
            <a:lvl7pPr marL="2743268" indent="0">
              <a:buNone/>
              <a:defRPr sz="1000"/>
            </a:lvl7pPr>
            <a:lvl8pPr marL="3200480" indent="0">
              <a:buNone/>
              <a:defRPr sz="1000"/>
            </a:lvl8pPr>
            <a:lvl9pPr marL="365769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8DDAC2D-4B23-466A-8BDF-90E736362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04182-C998-4E57-B207-6CCE0A561BCA}" type="datetimeFigureOut">
              <a:rPr lang="zh-CN" altLang="en-US"/>
              <a:pPr>
                <a:defRPr/>
              </a:pPr>
              <a:t>2021/9/30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B43B546-CB99-495E-9ED1-4233DF380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71F7111-9667-4FA4-BF9F-8347624E7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285E6-F9AE-4B9D-94DB-72F323AD09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81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12" indent="0">
              <a:buNone/>
              <a:defRPr sz="2800"/>
            </a:lvl2pPr>
            <a:lvl3pPr marL="914423" indent="0">
              <a:buNone/>
              <a:defRPr sz="2400"/>
            </a:lvl3pPr>
            <a:lvl4pPr marL="1371635" indent="0">
              <a:buNone/>
              <a:defRPr sz="2000"/>
            </a:lvl4pPr>
            <a:lvl5pPr marL="1828845" indent="0">
              <a:buNone/>
              <a:defRPr sz="2000"/>
            </a:lvl5pPr>
            <a:lvl6pPr marL="2286058" indent="0">
              <a:buNone/>
              <a:defRPr sz="2000"/>
            </a:lvl6pPr>
            <a:lvl7pPr marL="2743268" indent="0">
              <a:buNone/>
              <a:defRPr sz="2000"/>
            </a:lvl7pPr>
            <a:lvl8pPr marL="3200480" indent="0">
              <a:buNone/>
              <a:defRPr sz="2000"/>
            </a:lvl8pPr>
            <a:lvl9pPr marL="3657692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5" indent="0">
              <a:buNone/>
              <a:defRPr sz="1000"/>
            </a:lvl4pPr>
            <a:lvl5pPr marL="1828845" indent="0">
              <a:buNone/>
              <a:defRPr sz="1000"/>
            </a:lvl5pPr>
            <a:lvl6pPr marL="2286058" indent="0">
              <a:buNone/>
              <a:defRPr sz="1000"/>
            </a:lvl6pPr>
            <a:lvl7pPr marL="2743268" indent="0">
              <a:buNone/>
              <a:defRPr sz="1000"/>
            </a:lvl7pPr>
            <a:lvl8pPr marL="3200480" indent="0">
              <a:buNone/>
              <a:defRPr sz="1000"/>
            </a:lvl8pPr>
            <a:lvl9pPr marL="365769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010F115-6D1A-4610-87C6-6AF3BC9C6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BDD2C-21B0-48DE-97AC-07BF28974A26}" type="datetimeFigureOut">
              <a:rPr lang="zh-CN" altLang="en-US"/>
              <a:pPr>
                <a:defRPr/>
              </a:pPr>
              <a:t>2021/9/30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E1B1531-1DA4-4A0B-B31D-0B96E09F1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DE51F09-E4B6-4CC6-A569-1ED33F301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A92D7-E21E-4D47-87C0-0746064C4A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26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F9F1A-2406-43A4-8492-984841518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39FAD-4DAF-4805-A6B5-963D927C1F8B}" type="datetimeFigureOut">
              <a:rPr lang="zh-CN" altLang="en-US"/>
              <a:pPr>
                <a:defRPr/>
              </a:pPr>
              <a:t>2021/9/30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6AF09-1B34-425B-A9C2-A60F553C0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FDBBF4-B18E-4978-B1FD-B3D3D86FD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B78FC-30A5-4DC2-ACC2-FC93279775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298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7F299-FBBD-48F2-8BDB-A921DB499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9BE93-B3FC-4C38-A523-1E53D7580558}" type="datetimeFigureOut">
              <a:rPr lang="zh-CN" altLang="en-US"/>
              <a:pPr>
                <a:defRPr/>
              </a:pPr>
              <a:t>2021/9/30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1BAA8F-DED6-4615-84CB-693557E57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B667BC-22E4-43E5-AA3F-3C870CF0D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2A121-AA85-4446-BBA5-81494606D8E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964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EC0A2-3001-4A4F-901F-FEC8EEC8E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0B2495-AAB1-41B4-BB42-B64C75D1E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BF096-7EF8-49BA-8955-483930B3F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56C0-9DAC-4F32-9A0C-36FB13BDD0D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DF74B-FB24-451D-B5E1-18611A8D8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F3217-C7A7-4334-A1B0-037336204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44EFD-468A-4875-A76B-B37CEFC59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07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0C1E-78BB-47DB-B239-519C127A4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03611-5C70-4117-AACE-46BE6878A3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FD929E-86C8-48D8-B0BE-2AD6F521B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B62D8F-7EBA-49A0-B029-0EE1C82A2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56C0-9DAC-4F32-9A0C-36FB13BDD0D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FC4328-CE5E-456E-84C2-1D82784A5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C63D39-500A-4759-8C3B-87EAFA54F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44EFD-468A-4875-A76B-B37CEFC59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7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052A6-74A5-4146-B82A-B7F6636EB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03C87-8DF5-4FAB-BFF7-C79CDFEF3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6C54BB-6999-4668-9D76-E398FFA19E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B4D02B-0205-4F10-98C7-73A9D44EBA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2294E7-19FE-486B-A4BF-314A911355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35BA22-12F3-4A8F-A928-2AB364A71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56C0-9DAC-4F32-9A0C-36FB13BDD0D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65A0A2-34C6-4D3B-ADBD-A03850B34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6B9802-4295-43E8-9233-2C7A6EB2E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44EFD-468A-4875-A76B-B37CEFC59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52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D136B-CDD3-4D36-BA46-8CA699F9C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DDF79D-9D6F-4329-B7F6-2B6B1EEF4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56C0-9DAC-4F32-9A0C-36FB13BDD0D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90C6AE-D4B2-4D18-A12D-5C61CE148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27D8AC-3CE5-4C6E-BEB7-362E4E5FD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44EFD-468A-4875-A76B-B37CEFC59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7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F2B014-871E-4046-A975-61AF8941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56C0-9DAC-4F32-9A0C-36FB13BDD0D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342274-A30E-4E72-B51A-46C913898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D410B7-24DA-41D2-9D50-41FA8C40F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44EFD-468A-4875-A76B-B37CEFC59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E6FE1-5EA7-4551-BBE4-F380B7E7F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5C4C8-58A9-47B5-B9DF-3EA94BC34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23B3D0-3DF3-4D5C-B930-7AD66A05B7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7D4BD9-0FC7-4D0C-8685-7C6C9B8F7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56C0-9DAC-4F32-9A0C-36FB13BDD0D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C0322F-45DB-4FF9-A4A8-598AB1060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43B640-4427-4642-A7D0-A0EF1E073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44EFD-468A-4875-A76B-B37CEFC59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2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3AC48-08DD-490D-A707-557C686D1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F08363-9ED0-452E-A23D-ECFE80B9E1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7B27DB-C3FB-4CB1-8B0A-D0FB6B3D46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CC131A-6E5A-4306-94B5-A3F7E98FD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56C0-9DAC-4F32-9A0C-36FB13BDD0D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14510E-ACF6-4537-BEAE-F32BB02D3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FCCEA-B433-42A2-8BD8-B0B8012F4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44EFD-468A-4875-A76B-B37CEFC59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23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E9F9DA-7F49-44BF-BCBB-3E4040CC3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A1802-B019-47DE-BF4D-4D8F7726DD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3D5CD-FDB0-48E6-9AB9-1CC4AD9015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756C0-9DAC-4F32-9A0C-36FB13BDD0D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DFEB0A-56FE-43E6-AA2F-FB3E46A741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D9CCC-00DB-48D4-BB43-4010B0F57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44EFD-468A-4875-A76B-B37CEFC59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99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>
            <a:extLst>
              <a:ext uri="{FF2B5EF4-FFF2-40B4-BE49-F238E27FC236}">
                <a16:creationId xmlns:a16="http://schemas.microsoft.com/office/drawing/2014/main" id="{E5D3044E-7437-4CAD-AEED-08FA7ACAC8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en-US"/>
          </a:p>
        </p:txBody>
      </p:sp>
      <p:sp>
        <p:nvSpPr>
          <p:cNvPr id="8195" name="Text Placeholder 2">
            <a:extLst>
              <a:ext uri="{FF2B5EF4-FFF2-40B4-BE49-F238E27FC236}">
                <a16:creationId xmlns:a16="http://schemas.microsoft.com/office/drawing/2014/main" id="{0B2D3DE6-8BF0-44AD-AC95-D976698811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6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B2CDC-9184-49B0-B33F-07C7E3735C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23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97C0BA93-6530-4C66-BBA0-EF8BDEE20054}" type="datetimeFigureOut">
              <a:rPr lang="zh-CN" altLang="en-US"/>
              <a:pPr>
                <a:defRPr/>
              </a:pPr>
              <a:t>2021/9/30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6B677-B9B5-4776-959D-4F201FBC8C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23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3B30A-843F-4F8C-9B67-2D3990A357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23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A2ABE4DD-8B2C-43BE-8DFD-54132B85D19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826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285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华康少女文字W5"/>
        </a:defRPr>
      </a:lvl1pPr>
      <a:lvl2pPr algn="l" defTabSz="91285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FPOP1-W9" panose="02010609010101010101" pitchFamily="1" charset="-128"/>
          <a:ea typeface="华康少女文字W5"/>
          <a:cs typeface="华康少女文字W5"/>
        </a:defRPr>
      </a:lvl2pPr>
      <a:lvl3pPr algn="l" defTabSz="91285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FPOP1-W9" panose="02010609010101010101" pitchFamily="1" charset="-128"/>
          <a:ea typeface="华康少女文字W5"/>
          <a:cs typeface="华康少女文字W5"/>
        </a:defRPr>
      </a:lvl3pPr>
      <a:lvl4pPr algn="l" defTabSz="91285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FPOP1-W9" panose="02010609010101010101" pitchFamily="1" charset="-128"/>
          <a:ea typeface="华康少女文字W5"/>
          <a:cs typeface="华康少女文字W5"/>
        </a:defRPr>
      </a:lvl4pPr>
      <a:lvl5pPr algn="l" defTabSz="91285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FPOP1-W9" panose="02010609010101010101" pitchFamily="1" charset="-128"/>
          <a:ea typeface="华康少女文字W5"/>
          <a:cs typeface="华康少女文字W5"/>
        </a:defRPr>
      </a:lvl5pPr>
      <a:lvl6pPr marL="457223" algn="l" defTabSz="912859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FPOP1-W9" panose="02010609010101010101" pitchFamily="1" charset="-128"/>
          <a:ea typeface="华康少女文字W5"/>
          <a:cs typeface="华康少女文字W5"/>
        </a:defRPr>
      </a:lvl6pPr>
      <a:lvl7pPr marL="914446" algn="l" defTabSz="912859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FPOP1-W9" panose="02010609010101010101" pitchFamily="1" charset="-128"/>
          <a:ea typeface="华康少女文字W5"/>
          <a:cs typeface="华康少女文字W5"/>
        </a:defRPr>
      </a:lvl7pPr>
      <a:lvl8pPr marL="1371669" algn="l" defTabSz="912859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FPOP1-W9" panose="02010609010101010101" pitchFamily="1" charset="-128"/>
          <a:ea typeface="华康少女文字W5"/>
          <a:cs typeface="华康少女文字W5"/>
        </a:defRPr>
      </a:lvl8pPr>
      <a:lvl9pPr marL="1828891" algn="l" defTabSz="912859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FPOP1-W9" panose="02010609010101010101" pitchFamily="1" charset="-128"/>
          <a:ea typeface="华康少女文字W5"/>
          <a:cs typeface="华康少女文字W5"/>
        </a:defRPr>
      </a:lvl9pPr>
    </p:titleStyle>
    <p:bodyStyle>
      <a:lvl1pPr marL="227025" indent="-227025" algn="l" defTabSz="912859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华康少女文字W5"/>
        </a:defRPr>
      </a:lvl1pPr>
      <a:lvl2pPr marL="684248" indent="-227025" algn="l" defTabSz="912859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华康少女文字W5"/>
        </a:defRPr>
      </a:lvl2pPr>
      <a:lvl3pPr marL="1141470" indent="-227025" algn="l" defTabSz="912859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华康少女文字W5"/>
        </a:defRPr>
      </a:lvl3pPr>
      <a:lvl4pPr marL="1598693" indent="-227025" algn="l" defTabSz="912859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华康少女文字W5"/>
        </a:defRPr>
      </a:lvl4pPr>
      <a:lvl5pPr marL="2055916" indent="-227025" algn="l" defTabSz="912859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华康少女文字W5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Hình ảnh 1">
            <a:extLst>
              <a:ext uri="{FF2B5EF4-FFF2-40B4-BE49-F238E27FC236}">
                <a16:creationId xmlns:a16="http://schemas.microsoft.com/office/drawing/2014/main" id="{F5951BD9-7CB4-40CA-8ABF-E0D0F37F7B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3" t="-2424" r="-953" b="16845"/>
          <a:stretch/>
        </p:blipFill>
        <p:spPr>
          <a:xfrm>
            <a:off x="0" y="-228601"/>
            <a:ext cx="12319000" cy="7625129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8A8D7CF-0E2E-42BF-B463-2830CD50D208}"/>
              </a:ext>
            </a:extLst>
          </p:cNvPr>
          <p:cNvSpPr txBox="1"/>
          <p:nvPr/>
        </p:nvSpPr>
        <p:spPr>
          <a:xfrm>
            <a:off x="766234" y="277204"/>
            <a:ext cx="10206128" cy="115463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BÀI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lang="en-US" sz="3600" dirty="0">
                <a:solidFill>
                  <a:srgbClr val="0070C0"/>
                </a:solidFill>
                <a:latin typeface="SVN-Adam Gorry" panose="02040603050506020204" pitchFamily="18" charset="0"/>
                <a:ea typeface="+mj-ea"/>
                <a:cs typeface="+mj-cs"/>
              </a:rPr>
              <a:t>KÍ HIỆU</a:t>
            </a:r>
            <a:r>
              <a:rPr lang="vi-VN" sz="3600" dirty="0">
                <a:solidFill>
                  <a:srgbClr val="0070C0"/>
                </a:solidFill>
                <a:latin typeface="SVN-Adam Gorry" panose="02040603050506020204" pitchFamily="18" charset="0"/>
                <a:ea typeface="+mj-ea"/>
                <a:cs typeface="+mj-cs"/>
              </a:rPr>
              <a:t> </a:t>
            </a:r>
            <a:r>
              <a:rPr lang="en-US" sz="3600" dirty="0">
                <a:solidFill>
                  <a:srgbClr val="0070C0"/>
                </a:solidFill>
                <a:latin typeface="SVN-Adam Gorry" panose="02040603050506020204" pitchFamily="18" charset="0"/>
                <a:ea typeface="+mj-ea"/>
                <a:cs typeface="+mj-cs"/>
              </a:rPr>
              <a:t>VÀ CHÚ GIẢI TRÊN MỘT SỐ BẢN ĐỒ THÔNG DỤNG</a:t>
            </a:r>
          </a:p>
        </p:txBody>
      </p:sp>
    </p:spTree>
    <p:extLst>
      <p:ext uri="{BB962C8B-B14F-4D97-AF65-F5344CB8AC3E}">
        <p14:creationId xmlns:p14="http://schemas.microsoft.com/office/powerpoint/2010/main" val="294568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1155" y="1287525"/>
            <a:ext cx="9679576" cy="5108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tabLst>
                <a:tab pos="6400800" algn="l"/>
              </a:tabLst>
            </a:pPr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Kí hiệu bản đồ và chú giải</a:t>
            </a:r>
            <a:endParaRPr lang="en-US" sz="14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b="1" dirty="0">
                <a:solidFill>
                  <a:srgbClr val="3829F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Kí hiệu bản đồ</a:t>
            </a:r>
            <a:endParaRPr lang="en-US" sz="1400" dirty="0">
              <a:solidFill>
                <a:srgbClr val="3829FB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Kí hiệu bản đồ là </a:t>
            </a:r>
            <a:r>
              <a:rPr lang="pt-BR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 tiện</a:t>
            </a: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dùng để </a:t>
            </a:r>
            <a:r>
              <a:rPr lang="pt-BR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 hiện</a:t>
            </a: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 bộ hay một phần</a:t>
            </a: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 các </a:t>
            </a:r>
            <a:r>
              <a:rPr lang="pt-BR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 vật, hiện tượng </a:t>
            </a: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 lí.</a:t>
            </a:r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Kí hiệu bản đồ giúp người đọc phân biệt được sự khác nhau của các thông tin thể hiện trên bản đồ.</a:t>
            </a:r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b="1" dirty="0">
                <a:solidFill>
                  <a:srgbClr val="3829F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Bảng chú giải bản đồ</a:t>
            </a:r>
            <a:endParaRPr lang="en-US" sz="1400" dirty="0">
              <a:solidFill>
                <a:srgbClr val="3829FB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Trên bản đồ, các kí hiệu được giải thích rõ ràng trong bảng </a:t>
            </a:r>
            <a:r>
              <a:rPr lang="pt-BR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 </a:t>
            </a: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giải.</a:t>
            </a:r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Qua bảng chú giải ta có thể biết được các đối tượng địa lí thể hiện trên bản đồ.</a:t>
            </a:r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b="1" dirty="0">
                <a:solidFill>
                  <a:srgbClr val="3829F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Các loại kí hiệu bản đồ</a:t>
            </a:r>
            <a:endParaRPr lang="en-US" sz="1400" dirty="0">
              <a:solidFill>
                <a:srgbClr val="3829FB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Kí hiệu bản đồ có nhiều loại khác nhau như: </a:t>
            </a:r>
            <a:r>
              <a:rPr lang="pt-BR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 hiệu tượng hình, kí hiệu hình học, kí hiệu màu sắc</a:t>
            </a:r>
            <a:r>
              <a:rPr lang="pt-B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Hệ thống kí hiệu trên bản đồ thường chia thành ba loại: kí hiệu điểm, kí hiệu đường và kí hiệu diện tích.</a:t>
            </a: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4">
            <a:extLst>
              <a:ext uri="{FF2B5EF4-FFF2-40B4-BE49-F238E27FC236}">
                <a16:creationId xmlns:a16="http://schemas.microsoft.com/office/drawing/2014/main" id="{18A8D7CF-0E2E-42BF-B463-2830CD50D208}"/>
              </a:ext>
            </a:extLst>
          </p:cNvPr>
          <p:cNvSpPr txBox="1"/>
          <p:nvPr/>
        </p:nvSpPr>
        <p:spPr>
          <a:xfrm>
            <a:off x="766234" y="277204"/>
            <a:ext cx="10206128" cy="115463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KÍ HIỆU</a:t>
            </a:r>
            <a:r>
              <a:rPr lang="vi-VN" sz="3600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 CHÚ GIẢI TRÊN MỘT SỐ BẢN ĐỒ THÔNG DỤNG</a:t>
            </a:r>
          </a:p>
        </p:txBody>
      </p:sp>
    </p:spTree>
    <p:extLst>
      <p:ext uri="{BB962C8B-B14F-4D97-AF65-F5344CB8AC3E}">
        <p14:creationId xmlns:p14="http://schemas.microsoft.com/office/powerpoint/2010/main" val="148658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21C7B8D-0565-4D00-B148-DAE94F449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9" y="363538"/>
            <a:ext cx="8118475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3EFEBBD-49D9-444F-B860-C228A87FD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9" y="3657600"/>
            <a:ext cx="175577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6">
            <a:extLst>
              <a:ext uri="{FF2B5EF4-FFF2-40B4-BE49-F238E27FC236}">
                <a16:creationId xmlns:a16="http://schemas.microsoft.com/office/drawing/2014/main" id="{F636F6A5-4586-4714-9708-485069F52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123182"/>
            <a:ext cx="533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#9Slide01 Noi dung ngan" panose="00000500000000000000" pitchFamily="2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#9Slide01 Noi dung ngan" panose="00000500000000000000" pitchFamily="2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#9Slide01 Noi dung ngan" panose="00000500000000000000" pitchFamily="2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#9Slide01 Noi dung ngan" panose="00000500000000000000" pitchFamily="2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#9Slide01 Noi dung ngan" panose="00000500000000000000" pitchFamily="2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1 Noi dung ngan" panose="00000500000000000000" pitchFamily="2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1 Noi dung ngan" panose="00000500000000000000" pitchFamily="2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1 Noi dung ngan" panose="00000500000000000000" pitchFamily="2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1 Noi dung ngan" panose="00000500000000000000" pitchFamily="2" charset="0"/>
              </a:defRPr>
            </a:lvl9pPr>
          </a:lstStyle>
          <a:p>
            <a:pPr defTabSz="685834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altLang="vi-VN" sz="32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</a:t>
            </a:r>
            <a:endParaRPr lang="en-US" altLang="vi-VN" sz="3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27">
            <a:extLst>
              <a:ext uri="{FF2B5EF4-FFF2-40B4-BE49-F238E27FC236}">
                <a16:creationId xmlns:a16="http://schemas.microsoft.com/office/drawing/2014/main" id="{41540F46-4C82-4CD4-A901-8430CAC3D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788508"/>
            <a:ext cx="55959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#9Slide01 Noi dung ngan" panose="00000500000000000000" pitchFamily="2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#9Slide01 Noi dung ngan" panose="00000500000000000000" pitchFamily="2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#9Slide01 Noi dung ngan" panose="00000500000000000000" pitchFamily="2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#9Slide01 Noi dung ngan" panose="00000500000000000000" pitchFamily="2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#9Slide01 Noi dung ngan" panose="00000500000000000000" pitchFamily="2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1 Noi dung ngan" panose="00000500000000000000" pitchFamily="2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1 Noi dung ngan" panose="00000500000000000000" pitchFamily="2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1 Noi dung ngan" panose="00000500000000000000" pitchFamily="2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1 Noi dung ngan" panose="00000500000000000000" pitchFamily="2" charset="0"/>
              </a:defRPr>
            </a:lvl9pPr>
          </a:lstStyle>
          <a:p>
            <a:pPr defTabSz="685834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vi-VN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vi-VN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32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mới, trả lời theo phiếu học tập.  </a:t>
            </a:r>
            <a:endParaRPr lang="en-US" altLang="vi-VN" sz="3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258931E2-3770-4263-90FB-C17D89E74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1301" y="1090614"/>
            <a:ext cx="3776663" cy="715962"/>
          </a:xfrm>
          <a:prstGeom prst="rect">
            <a:avLst/>
          </a:prstGeom>
          <a:solidFill>
            <a:srgbClr val="FF0066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defTabSz="685800">
              <a:defRPr>
                <a:solidFill>
                  <a:schemeClr val="tx1"/>
                </a:solidFill>
                <a:latin typeface="#9Slide01 Noi dung ngan" panose="00000500000000000000" pitchFamily="2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#9Slide01 Noi dung ngan" panose="00000500000000000000" pitchFamily="2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#9Slide01 Noi dung ngan" panose="00000500000000000000" pitchFamily="2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#9Slide01 Noi dung ngan" panose="00000500000000000000" pitchFamily="2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#9Slide01 Noi dung ngan" panose="00000500000000000000" pitchFamily="2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1 Noi dung ngan" panose="00000500000000000000" pitchFamily="2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1 Noi dung ngan" panose="00000500000000000000" pitchFamily="2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1 Noi dung ngan" panose="00000500000000000000" pitchFamily="2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#9Slide01 Noi dung ngan" panose="00000500000000000000" pitchFamily="2" charset="0"/>
              </a:defRPr>
            </a:lvl9pPr>
          </a:lstStyle>
          <a:p>
            <a:pPr algn="ctr" defTabSz="685834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7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pic>
        <p:nvPicPr>
          <p:cNvPr id="78855" name="Picture 6">
            <a:extLst>
              <a:ext uri="{FF2B5EF4-FFF2-40B4-BE49-F238E27FC236}">
                <a16:creationId xmlns:a16="http://schemas.microsoft.com/office/drawing/2014/main" id="{F6927CAD-9343-434F-AF49-9381BFD81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176" y="3429000"/>
            <a:ext cx="22796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2946</TotalTime>
  <Words>225</Words>
  <Application>Microsoft Office PowerPoint</Application>
  <PresentationFormat>Widescreen</PresentationFormat>
  <Paragraphs>17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6" baseType="lpstr">
      <vt:lpstr>等线</vt:lpstr>
      <vt:lpstr>Arial</vt:lpstr>
      <vt:lpstr>华康少女文字W5</vt:lpstr>
      <vt:lpstr>Times New Roman</vt:lpstr>
      <vt:lpstr>#9Slide03 AmpleSoft Bold</vt:lpstr>
      <vt:lpstr>SVN-Adam Gorry</vt:lpstr>
      <vt:lpstr>SimSun</vt:lpstr>
      <vt:lpstr>Calibri Light</vt:lpstr>
      <vt:lpstr>Calibri</vt:lpstr>
      <vt:lpstr>DFPOP1-W9</vt:lpstr>
      <vt:lpstr>Segoe UI</vt:lpstr>
      <vt:lpstr>Office Theme</vt:lpstr>
      <vt:lpstr>1_Office 主题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81</cp:revision>
  <dcterms:created xsi:type="dcterms:W3CDTF">2021-07-02T09:02:04Z</dcterms:created>
  <dcterms:modified xsi:type="dcterms:W3CDTF">2021-10-01T02:41:32Z</dcterms:modified>
</cp:coreProperties>
</file>